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22" r:id="rId3"/>
    <p:sldId id="484" r:id="rId4"/>
    <p:sldId id="645" r:id="rId5"/>
    <p:sldId id="870" r:id="rId6"/>
    <p:sldId id="871" r:id="rId7"/>
    <p:sldId id="872" r:id="rId8"/>
    <p:sldId id="764" r:id="rId9"/>
    <p:sldId id="768" r:id="rId10"/>
    <p:sldId id="769" r:id="rId11"/>
    <p:sldId id="892" r:id="rId12"/>
    <p:sldId id="916" r:id="rId13"/>
    <p:sldId id="918" r:id="rId14"/>
    <p:sldId id="919" r:id="rId15"/>
  </p:sldIdLst>
  <p:sldSz cx="9144000" cy="6858000" type="screen4x3"/>
  <p:notesSz cx="6858000" cy="9144000"/>
  <p:custDataLst>
    <p:tags r:id="rId21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1.jpe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tags/tag1.xml><?xml version="1.0" encoding="utf-8"?>
<p:tagLst xmlns:p="http://schemas.openxmlformats.org/presentationml/2006/main">
  <p:tag name="COMMONDATA" val="eyJoZGlkIjoiMzU0MTVlOWYzMWZkMTRhYWJhNDJhMGU4OWM4ODUyNjkifQ=="/>
</p:tagLst>
</file>